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6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1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19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37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21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62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1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5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16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97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50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57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CB26B-D137-4BA7-B667-1422555B8EE2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2CB23-6903-4BC3-8B30-D6ACAEE4EE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60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470025"/>
          </a:xfrm>
        </p:spPr>
        <p:txBody>
          <a:bodyPr/>
          <a:lstStyle/>
          <a:p>
            <a:r>
              <a:rPr lang="fr-FR" dirty="0" smtClean="0"/>
              <a:t>Le Parlement européen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75656" y="2636912"/>
            <a:ext cx="6400800" cy="2664296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2 avril 2024</a:t>
            </a:r>
          </a:p>
          <a:p>
            <a:endParaRPr lang="fr-FR" dirty="0"/>
          </a:p>
          <a:p>
            <a:r>
              <a:rPr lang="fr-FR" sz="2400" dirty="0" smtClean="0"/>
              <a:t>Semaines Sociales de Rueil</a:t>
            </a:r>
          </a:p>
          <a:p>
            <a:endParaRPr lang="fr-FR" sz="2400" dirty="0" smtClean="0"/>
          </a:p>
          <a:p>
            <a:r>
              <a:rPr lang="fr-FR" sz="2400" b="1" dirty="0" smtClean="0"/>
              <a:t>Recevez nos prochaines invitations en vous abonnant en un clic sur www.semsocrueil.com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82208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Quel est le rôle du Parlement européen ?</a:t>
            </a:r>
            <a:br>
              <a:rPr lang="fr-FR" sz="3600" dirty="0" smtClean="0"/>
            </a:br>
            <a:r>
              <a:rPr lang="fr-FR" sz="1800" dirty="0" smtClean="0"/>
              <a:t>(Cf. vie-publique.fr)</a:t>
            </a:r>
            <a:endParaRPr lang="fr-FR" sz="18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43071"/>
            <a:ext cx="6840759" cy="5714929"/>
          </a:xfrm>
        </p:spPr>
      </p:pic>
    </p:spTree>
    <p:extLst>
      <p:ext uri="{BB962C8B-B14F-4D97-AF65-F5344CB8AC3E}">
        <p14:creationId xmlns:p14="http://schemas.microsoft.com/office/powerpoint/2010/main" val="224631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Composition au 13 septembre 2023</a:t>
            </a:r>
            <a:br>
              <a:rPr lang="fr-FR" dirty="0" smtClean="0"/>
            </a:br>
            <a:r>
              <a:rPr lang="fr-FR" dirty="0" smtClean="0"/>
              <a:t>705 sièges   </a:t>
            </a:r>
            <a:r>
              <a:rPr lang="fr-FR" sz="2200" dirty="0" smtClean="0"/>
              <a:t>(cf. </a:t>
            </a:r>
            <a:r>
              <a:rPr lang="fr-FR" sz="2200" dirty="0" err="1" smtClean="0"/>
              <a:t>Wikipedia</a:t>
            </a:r>
            <a:r>
              <a:rPr lang="fr-FR" sz="2200" dirty="0" smtClean="0"/>
              <a:t>)</a:t>
            </a:r>
            <a:endParaRPr lang="fr-FR" sz="22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253571"/>
              </p:ext>
            </p:extLst>
          </p:nvPr>
        </p:nvGraphicFramePr>
        <p:xfrm>
          <a:off x="457200" y="1600200"/>
          <a:ext cx="8229600" cy="490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856"/>
                <a:gridCol w="2664296"/>
                <a:gridCol w="94644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Groupes au Parlement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Tendance majoritaire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Sièges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Groupe du Parti populaire européen (PPE)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Libéral / Conservateur/</a:t>
                      </a:r>
                    </a:p>
                    <a:p>
                      <a:r>
                        <a:rPr lang="fr-FR" sz="1600" dirty="0" err="1" smtClean="0"/>
                        <a:t>Europhile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Alliance progressiste des socialistes et démocrates au parlement européen (S&amp;D)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Socialiste/ Social-démocrate/</a:t>
                      </a:r>
                    </a:p>
                    <a:p>
                      <a:r>
                        <a:rPr lang="fr-FR" sz="1600" dirty="0" err="1" smtClean="0"/>
                        <a:t>Europhile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143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Renew</a:t>
                      </a:r>
                      <a:r>
                        <a:rPr lang="fr-FR" dirty="0" smtClean="0"/>
                        <a:t> Europe (Alliance des démocrates et des libéraux, Parti démocrate, Renaissance,…) (RE)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Libéral / </a:t>
                      </a:r>
                      <a:r>
                        <a:rPr lang="fr-FR" sz="1600" dirty="0" err="1" smtClean="0"/>
                        <a:t>Europhile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Groupe de Verts / Alliance libre européenne</a:t>
                      </a:r>
                    </a:p>
                    <a:p>
                      <a:r>
                        <a:rPr lang="fr-FR" dirty="0" smtClean="0"/>
                        <a:t>(Verts/ALE)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Ecologiste / Régionaliste/</a:t>
                      </a:r>
                    </a:p>
                    <a:p>
                      <a:r>
                        <a:rPr lang="fr-FR" sz="1600" dirty="0" err="1" smtClean="0"/>
                        <a:t>Europhile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Conservateurs et réformistes européens (CRE)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Conservateur/ Eurosceptique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Identité et démocratie (ID)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Nationaliste / Eurosceptique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Groupe de la gauche au parlement européen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Ecosocialiste</a:t>
                      </a:r>
                      <a:r>
                        <a:rPr lang="fr-FR" sz="1600" dirty="0" smtClean="0"/>
                        <a:t>  / Antilibéral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37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Non-inscrits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49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512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145</Words>
  <Application>Microsoft Office PowerPoint</Application>
  <PresentationFormat>Affichage à l'écran (4:3)</PresentationFormat>
  <Paragraphs>38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Le Parlement européen </vt:lpstr>
      <vt:lpstr>Quel est le rôle du Parlement européen ? (Cf. vie-publique.fr)</vt:lpstr>
      <vt:lpstr>Composition au 13 septembre 2023 705 sièges   (cf. Wikipedia)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Parlement européen </dc:title>
  <dc:creator>domin</dc:creator>
  <cp:lastModifiedBy>domin</cp:lastModifiedBy>
  <cp:revision>11</cp:revision>
  <dcterms:created xsi:type="dcterms:W3CDTF">2024-03-09T14:55:43Z</dcterms:created>
  <dcterms:modified xsi:type="dcterms:W3CDTF">2024-04-04T13:03:53Z</dcterms:modified>
</cp:coreProperties>
</file>